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3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37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F7787-0884-4B39-B42E-5E645B2DCF68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DC4E-3571-4368-AACC-D1C82C4962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7087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A3CD-0911-4E41-A136-FC3DEFA96976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A4F99-E3FA-437D-BE1D-90FA319C32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13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  <a:endParaRPr lang="en-US" altLang="ja-JP" smtClean="0">
              <a:solidFill>
                <a:srgbClr val="C0E474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133B-D29B-48D9-9B21-40AB209EA554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77F3-D08D-4E65-A626-FBD9F33883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851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5AA04-9934-400F-95C2-75DC56EDE7A6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BBB6-6175-41CC-A4CE-800D978C02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6266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ja-JP" sz="8000" smtClean="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415A0-4AE6-4229-841B-C7D9031A40ED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85F0F-3CA2-435F-8404-846DADA517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8068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A5EF4-34AA-4C6F-A029-CCEA4B45354B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54ED7-69C0-4D9D-90FB-0C502173F2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2079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50C0-6176-4335-8DEA-0A270B4900E2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FACD5-79A3-40D3-9C49-5C8D4220E8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9226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9727-176C-4C7B-B9E5-C92FF78324D4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EA1F-FFA1-4D3B-943D-29ADAC4F5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69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CC366-0997-4B91-A614-2CF7E0F73DFD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49664-5E90-4385-AE45-1BE0559BBD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715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1D42E-9AE7-426D-930F-978B27C3FCB8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4E659-9E91-4C26-A9CA-AB21C4FEB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1054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786BE-58A8-4614-9972-F1E300924DF0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23947-4954-4D05-934F-C7D02E6E84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064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79B33-4382-4B06-8029-B429CC66AF76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52069-2F7D-4A17-BB68-EE0350CD05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688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F42A5-20C5-4A81-BA2F-49A03AE5842B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0ED8-314E-40B7-A719-9B2BEB922D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786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867A4-B75B-44ED-81CC-E925B5669FDB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6BA7-AF74-4F47-9D99-6A5E1E00BC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9194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FAED2-6FDD-42AB-A359-F503C4F76A5A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2F2A7-0239-4935-89F1-5CB06EFEC7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520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B1DA8-A3B1-4457-8A79-E0B06A8FCBDA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4ABDC-8938-4D4C-8894-0B9E5A12B5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033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A5000597-07E5-4953-9CD3-7CE455767903}" type="datetimeFigureOut">
              <a:rPr lang="en-US" altLang="ja-JP"/>
              <a:pPr>
                <a:defRPr/>
              </a:pPr>
              <a:t>1/30/2018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EBEED55D-B1A5-4BF3-B03E-2A417C070D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42" r:id="rId11"/>
    <p:sldLayoutId id="2147483737" r:id="rId12"/>
    <p:sldLayoutId id="2147483743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 eaLnBrk="1" hangingPunct="1"/>
            <a:r>
              <a:rPr lang="en-US" altLang="ja-JP" sz="4400" smtClean="0"/>
              <a:t>The Hare and the Tortoise</a:t>
            </a:r>
            <a:endParaRPr lang="ja-JP" altLang="en-US" sz="440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ja-JP" altLang="en-US" dirty="0"/>
          </a:p>
        </p:txBody>
      </p:sp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88" y="701675"/>
            <a:ext cx="4392612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“You are so slow,” the Hare says.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“No, I’m not,” the Tortoise says.  “Run a race with me!”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“OK,” The Hare laughs. </a:t>
            </a:r>
          </a:p>
        </p:txBody>
      </p:sp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652463"/>
            <a:ext cx="4421188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Fox marks the finishing line.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“On your mark!  Get set!  Go!” says The Fox.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Hare runs fast and is soon far away.</a:t>
            </a:r>
          </a:p>
        </p:txBody>
      </p:sp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13" y="679450"/>
            <a:ext cx="5611812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819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“The Tortoise is so slow.  I want a break,” says The Hare.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He waits for the Tortoise and finally takes a nap.  The Tortoise walks slowly but passes the Hare.</a:t>
            </a:r>
          </a:p>
        </p:txBody>
      </p:sp>
      <p:pic>
        <p:nvPicPr>
          <p:cNvPr id="2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557213"/>
            <a:ext cx="506095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922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The Hare wakes up, but the Tortoise is at the finishing line.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altLang="ja-JP" smtClean="0"/>
              <a:t>“Oh, no!” says The Hare.</a:t>
            </a:r>
          </a:p>
        </p:txBody>
      </p:sp>
      <p:pic>
        <p:nvPicPr>
          <p:cNvPr id="2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129</Words>
  <Application>Microsoft Office PowerPoint</Application>
  <PresentationFormat>ワイド画面</PresentationFormat>
  <Paragraphs>11</Paragraphs>
  <Slides>5</Slides>
  <Notes>0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Trebuchet MS</vt:lpstr>
      <vt:lpstr>Wingdings 3</vt:lpstr>
      <vt:lpstr>ファセット</vt:lpstr>
      <vt:lpstr>The Hare and the Tortoise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 Wind and the Sun</dc:title>
  <dc:creator>日臺滋之</dc:creator>
  <cp:lastModifiedBy>Windows User</cp:lastModifiedBy>
  <cp:revision>10</cp:revision>
  <dcterms:created xsi:type="dcterms:W3CDTF">2017-02-01T15:06:55Z</dcterms:created>
  <dcterms:modified xsi:type="dcterms:W3CDTF">2018-01-30T09:18:40Z</dcterms:modified>
</cp:coreProperties>
</file>